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8" r:id="rId3"/>
    <p:sldId id="271" r:id="rId4"/>
    <p:sldId id="268" r:id="rId5"/>
    <p:sldId id="275" r:id="rId6"/>
    <p:sldId id="276" r:id="rId7"/>
    <p:sldId id="277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485A-EDCD-1B6F-DE91-225B90244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5DAA3-4588-8AFB-29E6-1E035F921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86144-B036-5ED0-67AC-4CD56D8C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557AD-7241-8BB1-4832-59B2A283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6A484-B25F-85F7-D0E2-AEAF84C1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64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12B3F-006B-409B-B4CC-1DBA9182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B2CB0-E968-8EBB-3598-AF3BF0EED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F9F1-37EA-8ED3-28F5-E62A0A81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65F8-8C6C-2474-B8D3-0343BBD4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E7812-AFD3-7B69-40C3-3D8483D5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2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070B0-48A9-2F4E-5D6D-928D54BC1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41356-6CBF-8240-8486-6E6749F7B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67547-1FDC-8521-3F65-77AEDE59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C80B0-5DBF-30F4-6AE0-C4FDBF30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82D54-5FF6-AF9C-7396-B514D2D07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0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68C3-94E1-C8B3-D7E0-21E3B6BA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10E8-F63B-E134-BA5D-91A49DC4A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A39C5-B3AD-716C-DAEE-FBDE89EB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4FC05-BB54-E874-3298-3602CBC6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6AAD-361D-87F0-563E-AECDDB56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5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257E-2AF6-011E-0A7D-40811E49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C660F-B603-EA43-D7A6-6A2491653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D524F-F6BC-5E17-5902-7E7712BC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A6EA4-11C7-7EA2-A942-27A69A87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E0A89-F087-6D2E-4D90-81F538BA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5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EBA7-ADC2-610D-AD81-7C09077A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CF61-C598-BC4D-9CE1-05756820B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1715-C522-2FEC-76C1-E3B155AD4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4D12-4752-12B3-236F-8BCED7396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68F0A-83D5-4750-4343-A45A7FA3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1F60B-AC2B-23ED-FFCD-4BA2A9B0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2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D618-E55D-F266-8058-5E634722E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82BA0-8948-7B41-F0F0-6B84A20E6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07B5B-49D5-79EC-158E-47D42F9A7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1FD60-3C8B-F9EA-5FEA-685E21577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AD39CE-0E92-6AD1-A654-BD30906A2C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DE64FF-4834-B89B-ED2B-055228225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3967C6-4F7F-806E-3ECC-22509722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C254-A427-8B82-F0CF-88310ED8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8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DFB2B-83CA-2894-8EE6-B2238A9C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16C11-CCDC-DED5-BB02-5BA961894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44868-EDA9-22AC-4603-902FE132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38267-759D-2AFC-D14D-3E646C6C5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4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F787B-7254-85E2-7D9B-6D1462F5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4873A-9479-E15B-62E8-4660FAEE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D55CF-3EFB-833C-CC8A-C3CE4DCD8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2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94FC-7B13-36C5-4917-3B33A5A7F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819D2-3057-E208-865F-D1B22C933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89193-D809-F66A-996D-5F0367729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33826-8A80-AA49-7D8C-BD2F8711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7BDA4-72F3-C223-8618-7227F4FDC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AE8AE-B08E-5687-F49F-BDB19CE2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31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3295F-A2A6-50C8-FF77-2D640E8B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1539B-C7BA-CF6A-B777-107C9D3D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744EB-6444-E914-9D92-81C422E2E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B7173-DDCB-7FB9-A633-630F787F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E67EE-E1D0-11AD-453E-5928D995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F37A1-03AB-DAD9-3CA0-9C2DB4CA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2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01ADFE-2497-FB63-F733-0B734EA3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495E9-B579-17FE-F595-847EBCDE9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D7EE7-7B3C-B8B2-26A4-40FAFB0027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F0EB97-0DC7-4032-B2DF-E66CA45C93FA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32B2C-A863-2DC9-A9A0-2FD0ADDDC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0635B-BE68-6054-B506-39B80626E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F8B4A7-02A6-4678-998B-9011DF6E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0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C3352CA-88E5-AB63-F315-6DC34340B239}"/>
              </a:ext>
            </a:extLst>
          </p:cNvPr>
          <p:cNvGrpSpPr/>
          <p:nvPr/>
        </p:nvGrpSpPr>
        <p:grpSpPr>
          <a:xfrm>
            <a:off x="931983" y="557119"/>
            <a:ext cx="9751256" cy="5322532"/>
            <a:chOff x="931983" y="557119"/>
            <a:chExt cx="9751256" cy="5322532"/>
          </a:xfrm>
        </p:grpSpPr>
        <p:pic>
          <p:nvPicPr>
            <p:cNvPr id="9" name="Picture 8" descr="A person wearing headphones&#10;&#10;Description automatically generated">
              <a:extLst>
                <a:ext uri="{FF2B5EF4-FFF2-40B4-BE49-F238E27FC236}">
                  <a16:creationId xmlns:a16="http://schemas.microsoft.com/office/drawing/2014/main" id="{A804D6D3-3F3D-EC87-4F9D-327474BE0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" t="6000" r="7711" b="16389"/>
            <a:stretch/>
          </p:blipFill>
          <p:spPr>
            <a:xfrm>
              <a:off x="1208536" y="557119"/>
              <a:ext cx="9474703" cy="532253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CAB2BB-CA9E-BFFE-080E-22431159A916}"/>
                </a:ext>
              </a:extLst>
            </p:cNvPr>
            <p:cNvGrpSpPr/>
            <p:nvPr/>
          </p:nvGrpSpPr>
          <p:grpSpPr>
            <a:xfrm rot="20022622">
              <a:off x="931983" y="662968"/>
              <a:ext cx="4229043" cy="2021483"/>
              <a:chOff x="1930613" y="3514212"/>
              <a:chExt cx="4229043" cy="2021483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30CD01-0749-4045-EBEF-90D5F96BD3B6}"/>
                  </a:ext>
                </a:extLst>
              </p:cNvPr>
              <p:cNvSpPr txBox="1"/>
              <p:nvPr/>
            </p:nvSpPr>
            <p:spPr>
              <a:xfrm>
                <a:off x="2486227" y="3514212"/>
                <a:ext cx="255230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Black" panose="0208090404030B020404" pitchFamily="18" charset="0"/>
                  </a:rPr>
                  <a:t>Loud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357C1D-E829-64DB-AD40-59F4F2CE546B}"/>
                  </a:ext>
                </a:extLst>
              </p:cNvPr>
              <p:cNvSpPr txBox="1"/>
              <p:nvPr/>
            </p:nvSpPr>
            <p:spPr>
              <a:xfrm>
                <a:off x="1930613" y="4335366"/>
                <a:ext cx="422904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Black" panose="0208090404030B020404" pitchFamily="18" charset="0"/>
                  </a:rPr>
                  <a:t>Enough?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593F65-2581-F8C9-9A99-B9DA43920E85}"/>
                </a:ext>
              </a:extLst>
            </p:cNvPr>
            <p:cNvSpPr txBox="1"/>
            <p:nvPr/>
          </p:nvSpPr>
          <p:spPr>
            <a:xfrm>
              <a:off x="1340073" y="4743673"/>
              <a:ext cx="4202369" cy="1034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6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</a:rPr>
                <a:t>Tympan with an</a:t>
              </a:r>
            </a:p>
            <a:p>
              <a:pPr>
                <a:lnSpc>
                  <a:spcPct val="85000"/>
                </a:lnSpc>
              </a:pPr>
              <a:r>
                <a:rPr lang="en-US" sz="36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</a:rPr>
                <a:t>HDA 200 Headset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4FE089-EBC3-71C2-B509-1E5A4D7E6D44}"/>
                </a:ext>
              </a:extLst>
            </p:cNvPr>
            <p:cNvSpPr txBox="1"/>
            <p:nvPr/>
          </p:nvSpPr>
          <p:spPr>
            <a:xfrm>
              <a:off x="7873249" y="5371537"/>
              <a:ext cx="2700226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5000"/>
                </a:lnSpc>
              </a:pPr>
              <a:r>
                <a:rPr lang="en-US" sz="2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</a:rPr>
                <a:t>(*Don’t do this)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70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38B3C8-934A-5E57-521C-18DF9355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29" t="10922" r="386" b="3021"/>
          <a:stretch/>
        </p:blipFill>
        <p:spPr>
          <a:xfrm>
            <a:off x="1402080" y="670560"/>
            <a:ext cx="943864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79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0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5B70006-6A9F-A40A-6567-FA4F6C867815}"/>
              </a:ext>
            </a:extLst>
          </p:cNvPr>
          <p:cNvGrpSpPr/>
          <p:nvPr/>
        </p:nvGrpSpPr>
        <p:grpSpPr>
          <a:xfrm>
            <a:off x="930172" y="314960"/>
            <a:ext cx="9189189" cy="5151120"/>
            <a:chOff x="930172" y="314960"/>
            <a:chExt cx="9189189" cy="5151120"/>
          </a:xfrm>
        </p:grpSpPr>
        <p:pic>
          <p:nvPicPr>
            <p:cNvPr id="12" name="Picture 11" descr="A person holding a red object&#10;&#10;Description automatically generated">
              <a:extLst>
                <a:ext uri="{FF2B5EF4-FFF2-40B4-BE49-F238E27FC236}">
                  <a16:creationId xmlns:a16="http://schemas.microsoft.com/office/drawing/2014/main" id="{AF4B4226-2B0A-3A98-90EA-1D9649142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aintStrokes trans="68000" intensity="6"/>
                      </a14:imgEffect>
                      <a14:imgEffect>
                        <a14:saturation sat="86000"/>
                      </a14:imgEffect>
                      <a14:imgEffect>
                        <a14:brightnessContrast bright="-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3" r="17590" b="16970"/>
            <a:stretch/>
          </p:blipFill>
          <p:spPr>
            <a:xfrm>
              <a:off x="930172" y="314960"/>
              <a:ext cx="9189189" cy="515112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5272A1-C4F1-5EC6-6DD5-206758F3B489}"/>
                </a:ext>
              </a:extLst>
            </p:cNvPr>
            <p:cNvGrpSpPr/>
            <p:nvPr/>
          </p:nvGrpSpPr>
          <p:grpSpPr>
            <a:xfrm rot="21436147">
              <a:off x="964172" y="413287"/>
              <a:ext cx="4006225" cy="1786710"/>
              <a:chOff x="1289674" y="1185937"/>
              <a:chExt cx="4006225" cy="178671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ACA9D4-0720-CC8C-0556-6292E8F72EC9}"/>
                  </a:ext>
                </a:extLst>
              </p:cNvPr>
              <p:cNvSpPr txBox="1"/>
              <p:nvPr/>
            </p:nvSpPr>
            <p:spPr>
              <a:xfrm rot="20697828">
                <a:off x="1634023" y="1185937"/>
                <a:ext cx="2420856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6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Black" panose="0208090404030B020404" pitchFamily="18" charset="0"/>
                  </a:rPr>
                  <a:t>Loud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D63239-BEF2-E454-4F50-DDE5B18C0A48}"/>
                  </a:ext>
                </a:extLst>
              </p:cNvPr>
              <p:cNvSpPr txBox="1"/>
              <p:nvPr/>
            </p:nvSpPr>
            <p:spPr>
              <a:xfrm rot="20700000">
                <a:off x="1289674" y="1833874"/>
                <a:ext cx="4006225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6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oper Black" panose="0208090404030B020404" pitchFamily="18" charset="0"/>
                  </a:rPr>
                  <a:t>Enough?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EB90A6-FA96-7D7D-372E-047111F02D28}"/>
                </a:ext>
              </a:extLst>
            </p:cNvPr>
            <p:cNvSpPr txBox="1"/>
            <p:nvPr/>
          </p:nvSpPr>
          <p:spPr>
            <a:xfrm>
              <a:off x="1091931" y="4433261"/>
              <a:ext cx="3029419" cy="929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32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</a:rPr>
                <a:t>Tympan with</a:t>
              </a:r>
            </a:p>
            <a:p>
              <a:pPr>
                <a:lnSpc>
                  <a:spcPct val="85000"/>
                </a:lnSpc>
              </a:pPr>
              <a:r>
                <a:rPr lang="en-US" sz="32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</a:rPr>
                <a:t>an HDA 200</a:t>
              </a:r>
            </a:p>
          </p:txBody>
        </p:sp>
        <p:pic>
          <p:nvPicPr>
            <p:cNvPr id="9" name="Picture 8" descr="A person holding a red object&#10;&#10;Description automatically generated">
              <a:extLst>
                <a:ext uri="{FF2B5EF4-FFF2-40B4-BE49-F238E27FC236}">
                  <a16:creationId xmlns:a16="http://schemas.microsoft.com/office/drawing/2014/main" id="{5B713F8C-50E5-9019-60B1-5253F2BC4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1" b="97946" l="8438" r="81250">
                          <a14:foregroundMark x1="38625" y1="6486" x2="47688" y2="2486"/>
                          <a14:foregroundMark x1="47688" y1="2486" x2="58062" y2="3676"/>
                          <a14:foregroundMark x1="58062" y1="3676" x2="63000" y2="8432"/>
                          <a14:foregroundMark x1="63000" y1="8432" x2="61500" y2="18811"/>
                          <a14:foregroundMark x1="61500" y1="18811" x2="59562" y2="19676"/>
                          <a14:foregroundMark x1="57625" y1="9081" x2="39875" y2="21838"/>
                          <a14:foregroundMark x1="34563" y1="25946" x2="36313" y2="11351"/>
                          <a14:foregroundMark x1="36313" y1="11351" x2="39875" y2="5622"/>
                          <a14:foregroundMark x1="39875" y1="5622" x2="54625" y2="1405"/>
                          <a14:foregroundMark x1="60250" y1="2811" x2="63313" y2="8324"/>
                          <a14:foregroundMark x1="63313" y1="8324" x2="63313" y2="24108"/>
                          <a14:foregroundMark x1="63313" y1="24108" x2="62125" y2="28432"/>
                          <a14:foregroundMark x1="62125" y1="1838" x2="64875" y2="13297"/>
                          <a14:foregroundMark x1="64875" y1="13297" x2="60875" y2="32865"/>
                          <a14:foregroundMark x1="60875" y1="32865" x2="61750" y2="29081"/>
                          <a14:foregroundMark x1="60750" y1="31784" x2="60938" y2="38486"/>
                          <a14:foregroundMark x1="51188" y1="73946" x2="41750" y2="98270"/>
                          <a14:foregroundMark x1="75938" y1="56865" x2="77750" y2="68000"/>
                          <a14:foregroundMark x1="77750" y1="68000" x2="74188" y2="82162"/>
                          <a14:foregroundMark x1="71563" y1="93730" x2="71563" y2="93730"/>
                          <a14:foregroundMark x1="62813" y1="85297" x2="59875" y2="69189"/>
                          <a14:foregroundMark x1="59875" y1="69189" x2="62625" y2="51892"/>
                          <a14:foregroundMark x1="62625" y1="51892" x2="68000" y2="50486"/>
                          <a14:foregroundMark x1="68000" y1="50486" x2="70375" y2="50811"/>
                          <a14:foregroundMark x1="52625" y1="68216" x2="53625" y2="63135"/>
                          <a14:foregroundMark x1="37063" y1="2811" x2="36438" y2="16865"/>
                          <a14:foregroundMark x1="36438" y1="16865" x2="35500" y2="21514"/>
                          <a14:foregroundMark x1="34938" y1="21189" x2="35313" y2="18270"/>
                          <a14:foregroundMark x1="75313" y1="49514" x2="77875" y2="55135"/>
                          <a14:foregroundMark x1="55500" y1="24541" x2="55063" y2="31568"/>
                          <a14:foregroundMark x1="54438" y1="30486" x2="53938" y2="22919"/>
                          <a14:foregroundMark x1="80000" y1="53297" x2="80500" y2="63027"/>
                          <a14:foregroundMark x1="79563" y1="71459" x2="81188" y2="81189"/>
                          <a14:foregroundMark x1="81188" y1="81189" x2="81250" y2="91568"/>
                          <a14:foregroundMark x1="38063" y1="1514" x2="38063" y2="1514"/>
                          <a14:foregroundMark x1="38063" y1="541" x2="37938" y2="3135"/>
                          <a14:foregroundMark x1="63188" y1="2919" x2="64500" y2="9946"/>
                          <a14:foregroundMark x1="63375" y1="2919" x2="65125" y2="13838"/>
                          <a14:foregroundMark x1="65125" y1="13838" x2="65063" y2="17405"/>
                          <a14:foregroundMark x1="64750" y1="5189" x2="65750" y2="11243"/>
                          <a14:backgroundMark x1="51875" y1="92757" x2="52688" y2="85297"/>
                          <a14:backgroundMark x1="53375" y1="60432" x2="54500" y2="58486"/>
                          <a14:backgroundMark x1="56125" y1="55459" x2="57813" y2="51135"/>
                          <a14:backgroundMark x1="32688" y1="56000" x2="31563" y2="60324"/>
                          <a14:backgroundMark x1="58000" y1="54270" x2="60188" y2="43892"/>
                          <a14:backgroundMark x1="64438" y1="43568" x2="70438" y2="37730"/>
                          <a14:backgroundMark x1="73688" y1="32973" x2="77250" y2="40865"/>
                          <a14:backgroundMark x1="77250" y1="40865" x2="75750" y2="45946"/>
                        </a14:backgroundRemoval>
                      </a14:imgEffect>
                      <a14:imgEffect>
                        <a14:artisticPaintStrokes trans="68000"/>
                      </a14:imgEffect>
                      <a14:imgEffect>
                        <a14:saturation sat="85000"/>
                      </a14:imgEffect>
                      <a14:imgEffect>
                        <a14:brightnessContrast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5" t="1543" r="17590" b="16970"/>
            <a:stretch/>
          </p:blipFill>
          <p:spPr>
            <a:xfrm>
              <a:off x="4135349" y="314960"/>
              <a:ext cx="5984012" cy="5151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569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356F2C-5448-2125-E0A4-CC135AE8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0" t="9777" r="130" b="2229"/>
          <a:stretch/>
        </p:blipFill>
        <p:spPr>
          <a:xfrm>
            <a:off x="1520190" y="763029"/>
            <a:ext cx="9151620" cy="512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C71B9A-B318-DA20-61F0-2446B8814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3076" y="1326518"/>
            <a:ext cx="4264023" cy="2630807"/>
            <a:chOff x="0" y="0"/>
            <a:chExt cx="4264252" cy="2631369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5433DBE3-C77A-28AD-F637-45E3D07B2DB1}"/>
                </a:ext>
              </a:extLst>
            </p:cNvPr>
            <p:cNvSpPr/>
            <p:nvPr/>
          </p:nvSpPr>
          <p:spPr>
            <a:xfrm>
              <a:off x="2441166" y="597405"/>
              <a:ext cx="1252855" cy="1362296"/>
            </a:xfrm>
            <a:prstGeom prst="arc">
              <a:avLst>
                <a:gd name="adj1" fmla="val 15665931"/>
                <a:gd name="adj2" fmla="val 6185138"/>
              </a:avLst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D9B0EA2-5B7E-1996-2646-1B2A235E6C43}"/>
                </a:ext>
              </a:extLst>
            </p:cNvPr>
            <p:cNvSpPr/>
            <p:nvPr/>
          </p:nvSpPr>
          <p:spPr>
            <a:xfrm rot="5400000">
              <a:off x="207492" y="682940"/>
              <a:ext cx="798844" cy="880792"/>
            </a:xfrm>
            <a:prstGeom prst="roundRect">
              <a:avLst/>
            </a:prstGeom>
            <a:solidFill>
              <a:srgbClr val="1F497D">
                <a:lumMod val="10000"/>
                <a:lumOff val="90000"/>
              </a:srgbClr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044715-796E-9FA4-5927-35D5BD7F58ED}"/>
                </a:ext>
              </a:extLst>
            </p:cNvPr>
            <p:cNvGrpSpPr/>
            <p:nvPr/>
          </p:nvGrpSpPr>
          <p:grpSpPr>
            <a:xfrm rot="5400000">
              <a:off x="770361" y="1086759"/>
              <a:ext cx="535912" cy="73152"/>
              <a:chOff x="770361" y="1086759"/>
              <a:chExt cx="535912" cy="73152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A7E7FB66-1619-20EB-9DE7-85BFEFEDD4C2}"/>
                  </a:ext>
                </a:extLst>
              </p:cNvPr>
              <p:cNvSpPr/>
              <p:nvPr/>
            </p:nvSpPr>
            <p:spPr>
              <a:xfrm>
                <a:off x="770361" y="1086759"/>
                <a:ext cx="213360" cy="73152"/>
              </a:xfrm>
              <a:prstGeom prst="roundRect">
                <a:avLst/>
              </a:prstGeom>
              <a:solidFill>
                <a:srgbClr val="FFCCCC"/>
              </a:solidFill>
              <a:ln w="25400" cap="flat" cmpd="sng" algn="ctr">
                <a:solidFill>
                  <a:srgbClr val="4F81BD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24024C10-B6E1-C8EA-3BF1-6F45A17D670C}"/>
                  </a:ext>
                </a:extLst>
              </p:cNvPr>
              <p:cNvSpPr/>
              <p:nvPr/>
            </p:nvSpPr>
            <p:spPr>
              <a:xfrm>
                <a:off x="1092913" y="1086759"/>
                <a:ext cx="213360" cy="73152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rgbClr val="4F81BD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7366DDA5-CB2C-95DE-D4EB-BFBCC9AE736C}"/>
                </a:ext>
              </a:extLst>
            </p:cNvPr>
            <p:cNvSpPr txBox="1"/>
            <p:nvPr/>
          </p:nvSpPr>
          <p:spPr>
            <a:xfrm>
              <a:off x="0" y="471047"/>
              <a:ext cx="1193800" cy="222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12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Tympan (Rev D)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80069FB-E564-02EC-DD5E-D0C6A2D519DF}"/>
                </a:ext>
              </a:extLst>
            </p:cNvPr>
            <p:cNvSpPr/>
            <p:nvPr/>
          </p:nvSpPr>
          <p:spPr>
            <a:xfrm>
              <a:off x="1382875" y="1045788"/>
              <a:ext cx="446516" cy="21336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00" kern="120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L/R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9FEC93F-9236-3385-AD40-2F6935A7D53B}"/>
                </a:ext>
              </a:extLst>
            </p:cNvPr>
            <p:cNvSpPr/>
            <p:nvPr/>
          </p:nvSpPr>
          <p:spPr>
            <a:xfrm>
              <a:off x="1382875" y="1312488"/>
              <a:ext cx="446516" cy="21336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800" kern="120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L/R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02AA4672-1559-8B88-3FC6-ECE8E3EBB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893" y="1152468"/>
              <a:ext cx="307982" cy="132143"/>
            </a:xfrm>
            <a:prstGeom prst="bentConnector3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093FDB8-FAFC-A971-86FE-DBE36F3AAE5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893" y="1284611"/>
              <a:ext cx="307982" cy="134557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" name="Partial Circle 10">
              <a:extLst>
                <a:ext uri="{FF2B5EF4-FFF2-40B4-BE49-F238E27FC236}">
                  <a16:creationId xmlns:a16="http://schemas.microsoft.com/office/drawing/2014/main" id="{DE624385-0C5F-991D-FA1C-DA25E2075933}"/>
                </a:ext>
              </a:extLst>
            </p:cNvPr>
            <p:cNvSpPr/>
            <p:nvPr/>
          </p:nvSpPr>
          <p:spPr>
            <a:xfrm rot="5400000">
              <a:off x="2391001" y="412841"/>
              <a:ext cx="876300" cy="876300"/>
            </a:xfrm>
            <a:prstGeom prst="pie">
              <a:avLst>
                <a:gd name="adj1" fmla="val 5373143"/>
                <a:gd name="adj2" fmla="val 16200000"/>
              </a:avLst>
            </a:prstGeom>
            <a:solidFill>
              <a:srgbClr val="4F81BD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TextBox 26">
              <a:extLst>
                <a:ext uri="{FF2B5EF4-FFF2-40B4-BE49-F238E27FC236}">
                  <a16:creationId xmlns:a16="http://schemas.microsoft.com/office/drawing/2014/main" id="{B1C6DCA9-7A27-0086-3621-8C112ABD385E}"/>
                </a:ext>
              </a:extLst>
            </p:cNvPr>
            <p:cNvSpPr txBox="1"/>
            <p:nvPr/>
          </p:nvSpPr>
          <p:spPr>
            <a:xfrm>
              <a:off x="2391001" y="0"/>
              <a:ext cx="876300" cy="35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HDA 200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Headset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3A0A94D-25A2-F10A-4523-B6C297205FEF}"/>
                </a:ext>
              </a:extLst>
            </p:cNvPr>
            <p:cNvSpPr/>
            <p:nvPr/>
          </p:nvSpPr>
          <p:spPr>
            <a:xfrm>
              <a:off x="2391001" y="810851"/>
              <a:ext cx="876300" cy="95650"/>
            </a:xfrm>
            <a:prstGeom prst="round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90BF2E-378A-7F47-0C7B-6388971C7441}"/>
                </a:ext>
              </a:extLst>
            </p:cNvPr>
            <p:cNvGrpSpPr/>
            <p:nvPr/>
          </p:nvGrpSpPr>
          <p:grpSpPr>
            <a:xfrm>
              <a:off x="2391001" y="1238955"/>
              <a:ext cx="876300" cy="876300"/>
              <a:chOff x="2391001" y="1238955"/>
              <a:chExt cx="876300" cy="876300"/>
            </a:xfrm>
            <a:solidFill>
              <a:sysClr val="window" lastClr="FFFFFF">
                <a:lumMod val="95000"/>
              </a:sysClr>
            </a:solidFill>
          </p:grpSpPr>
          <p:sp>
            <p:nvSpPr>
              <p:cNvPr id="33" name="Partial Circle 32">
                <a:extLst>
                  <a:ext uri="{FF2B5EF4-FFF2-40B4-BE49-F238E27FC236}">
                    <a16:creationId xmlns:a16="http://schemas.microsoft.com/office/drawing/2014/main" id="{A6265B64-3B76-19D6-0EA2-19686F2755A1}"/>
                  </a:ext>
                </a:extLst>
              </p:cNvPr>
              <p:cNvSpPr/>
              <p:nvPr/>
            </p:nvSpPr>
            <p:spPr>
              <a:xfrm rot="16200000">
                <a:off x="2391001" y="1238955"/>
                <a:ext cx="876300" cy="876300"/>
              </a:xfrm>
              <a:prstGeom prst="pie">
                <a:avLst>
                  <a:gd name="adj1" fmla="val 5373143"/>
                  <a:gd name="adj2" fmla="val 16200000"/>
                </a:avLst>
              </a:prstGeom>
              <a:grpFill/>
              <a:ln w="2857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AA9250F1-F491-2488-A4F3-D55EECA6BBA6}"/>
                  </a:ext>
                </a:extLst>
              </p:cNvPr>
              <p:cNvSpPr/>
              <p:nvPr/>
            </p:nvSpPr>
            <p:spPr>
              <a:xfrm>
                <a:off x="2391001" y="1638310"/>
                <a:ext cx="876300" cy="95650"/>
              </a:xfrm>
              <a:prstGeom prst="roundRect">
                <a:avLst/>
              </a:prstGeom>
              <a:grpFill/>
              <a:ln w="28575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CA8088-E5A7-0B41-4C2C-4E259223524E}"/>
                </a:ext>
              </a:extLst>
            </p:cNvPr>
            <p:cNvSpPr/>
            <p:nvPr/>
          </p:nvSpPr>
          <p:spPr>
            <a:xfrm>
              <a:off x="2327500" y="885831"/>
              <a:ext cx="1000761" cy="9565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8F2691-A8EE-9662-29FE-6C8A188A9FFB}"/>
                </a:ext>
              </a:extLst>
            </p:cNvPr>
            <p:cNvSpPr/>
            <p:nvPr/>
          </p:nvSpPr>
          <p:spPr>
            <a:xfrm rot="5400000">
              <a:off x="197760" y="1801282"/>
              <a:ext cx="798844" cy="861329"/>
            </a:xfrm>
            <a:prstGeom prst="roundRect">
              <a:avLst/>
            </a:prstGeom>
            <a:solidFill>
              <a:srgbClr val="F79646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TextBox 33">
              <a:extLst>
                <a:ext uri="{FF2B5EF4-FFF2-40B4-BE49-F238E27FC236}">
                  <a16:creationId xmlns:a16="http://schemas.microsoft.com/office/drawing/2014/main" id="{77F30897-43D9-48B2-F828-7143ACB75164}"/>
                </a:ext>
              </a:extLst>
            </p:cNvPr>
            <p:cNvSpPr txBox="1"/>
            <p:nvPr/>
          </p:nvSpPr>
          <p:spPr>
            <a:xfrm>
              <a:off x="53078" y="1617421"/>
              <a:ext cx="1055370" cy="222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LabView DAQ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5A22B6F-B471-4F1C-9D30-E79AD3F44277}"/>
                </a:ext>
              </a:extLst>
            </p:cNvPr>
            <p:cNvGrpSpPr/>
            <p:nvPr/>
          </p:nvGrpSpPr>
          <p:grpSpPr>
            <a:xfrm>
              <a:off x="954695" y="1942386"/>
              <a:ext cx="73152" cy="536095"/>
              <a:chOff x="954695" y="1942386"/>
              <a:chExt cx="73152" cy="536095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368EB81-67FA-47C4-DE92-8780C40BEADA}"/>
                  </a:ext>
                </a:extLst>
              </p:cNvPr>
              <p:cNvSpPr/>
              <p:nvPr/>
            </p:nvSpPr>
            <p:spPr>
              <a:xfrm rot="5400000">
                <a:off x="884591" y="2012490"/>
                <a:ext cx="213360" cy="73152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rgbClr val="4F81BD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EF95595-0E11-CB79-413C-E636D5E7C252}"/>
                  </a:ext>
                </a:extLst>
              </p:cNvPr>
              <p:cNvSpPr/>
              <p:nvPr/>
            </p:nvSpPr>
            <p:spPr>
              <a:xfrm rot="5400000">
                <a:off x="884591" y="2335225"/>
                <a:ext cx="213360" cy="73152"/>
              </a:xfrm>
              <a:prstGeom prst="roundRect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rgbClr val="4F81BD">
                    <a:shade val="1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D72429D7-3B6D-D3F3-3D94-9BCA73D83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847" y="1419168"/>
              <a:ext cx="801544" cy="629898"/>
            </a:xfrm>
            <a:prstGeom prst="bentConnector3">
              <a:avLst>
                <a:gd name="adj1" fmla="val -2852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14407A71-DAA2-18A7-2F51-DDA917E79F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9391" y="686220"/>
              <a:ext cx="561610" cy="466248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9B28710-C02B-004F-8120-78902F746F9F}"/>
                </a:ext>
              </a:extLst>
            </p:cNvPr>
            <p:cNvSpPr/>
            <p:nvPr/>
          </p:nvSpPr>
          <p:spPr>
            <a:xfrm>
              <a:off x="3144866" y="1069788"/>
              <a:ext cx="622308" cy="105355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28575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53777C-F157-69B7-66DE-581E86FDD25F}"/>
                </a:ext>
              </a:extLst>
            </p:cNvPr>
            <p:cNvSpPr/>
            <p:nvPr/>
          </p:nvSpPr>
          <p:spPr>
            <a:xfrm>
              <a:off x="2441166" y="981481"/>
              <a:ext cx="765175" cy="196450"/>
            </a:xfrm>
            <a:prstGeom prst="rect">
              <a:avLst/>
            </a:prstGeom>
            <a:solidFill>
              <a:srgbClr val="C0504D">
                <a:lumMod val="75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47">
              <a:extLst>
                <a:ext uri="{FF2B5EF4-FFF2-40B4-BE49-F238E27FC236}">
                  <a16:creationId xmlns:a16="http://schemas.microsoft.com/office/drawing/2014/main" id="{D2C2E0D6-39F9-DDC0-4DBB-B7E841A401FF}"/>
                </a:ext>
              </a:extLst>
            </p:cNvPr>
            <p:cNvSpPr txBox="1"/>
            <p:nvPr/>
          </p:nvSpPr>
          <p:spPr>
            <a:xfrm>
              <a:off x="3391762" y="686220"/>
              <a:ext cx="872490" cy="299466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45720" tIns="18288" rIns="45720" bIns="18288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B&amp;K 4192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Microphone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TextBox 48">
              <a:extLst>
                <a:ext uri="{FF2B5EF4-FFF2-40B4-BE49-F238E27FC236}">
                  <a16:creationId xmlns:a16="http://schemas.microsoft.com/office/drawing/2014/main" id="{26CA22DF-6FA3-5036-B0AB-D225EC8AB367}"/>
                </a:ext>
              </a:extLst>
            </p:cNvPr>
            <p:cNvSpPr txBox="1"/>
            <p:nvPr/>
          </p:nvSpPr>
          <p:spPr>
            <a:xfrm>
              <a:off x="2279360" y="1148065"/>
              <a:ext cx="1049020" cy="354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B&amp;K 4153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Artificial Ear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F36A310-EF1F-DE8C-5AC9-F9FB845C5A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5331" y="1122466"/>
              <a:ext cx="1271843" cy="1246479"/>
            </a:xfrm>
            <a:prstGeom prst="bentConnector3">
              <a:avLst>
                <a:gd name="adj1" fmla="val -17974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6" name="TextBox 52">
              <a:extLst>
                <a:ext uri="{FF2B5EF4-FFF2-40B4-BE49-F238E27FC236}">
                  <a16:creationId xmlns:a16="http://schemas.microsoft.com/office/drawing/2014/main" id="{45C80DCA-179C-9E8C-5A39-1FDF7F0AC195}"/>
                </a:ext>
              </a:extLst>
            </p:cNvPr>
            <p:cNvSpPr txBox="1"/>
            <p:nvPr/>
          </p:nvSpPr>
          <p:spPr>
            <a:xfrm>
              <a:off x="166518" y="1083270"/>
              <a:ext cx="859790" cy="325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Headphone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Out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TextBox 53">
              <a:extLst>
                <a:ext uri="{FF2B5EF4-FFF2-40B4-BE49-F238E27FC236}">
                  <a16:creationId xmlns:a16="http://schemas.microsoft.com/office/drawing/2014/main" id="{7015D3F4-BE19-5A42-F704-C8D466F18D37}"/>
                </a:ext>
              </a:extLst>
            </p:cNvPr>
            <p:cNvSpPr txBox="1"/>
            <p:nvPr/>
          </p:nvSpPr>
          <p:spPr>
            <a:xfrm>
              <a:off x="124940" y="1914655"/>
              <a:ext cx="860425" cy="208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Analog In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TextBox 54">
              <a:extLst>
                <a:ext uri="{FF2B5EF4-FFF2-40B4-BE49-F238E27FC236}">
                  <a16:creationId xmlns:a16="http://schemas.microsoft.com/office/drawing/2014/main" id="{6C775AC4-C7E4-8116-1917-3182755AC1EE}"/>
                </a:ext>
              </a:extLst>
            </p:cNvPr>
            <p:cNvSpPr txBox="1"/>
            <p:nvPr/>
          </p:nvSpPr>
          <p:spPr>
            <a:xfrm>
              <a:off x="124940" y="2251777"/>
              <a:ext cx="860425" cy="222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Analog In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C06271-42F1-0A9B-3290-7EFD8C3A76CB}"/>
                </a:ext>
              </a:extLst>
            </p:cNvPr>
            <p:cNvSpPr/>
            <p:nvPr/>
          </p:nvSpPr>
          <p:spPr>
            <a:xfrm>
              <a:off x="1606133" y="2145127"/>
              <a:ext cx="889198" cy="447635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1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B&amp;K Nexus Amplifier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55B0841-E0CE-7BEC-4E07-556048669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7847" y="2368945"/>
              <a:ext cx="578286" cy="2856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7156C01C-F66C-CB2B-F85F-5FBF648F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95" y="948013"/>
            <a:ext cx="5633907" cy="35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6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4F58262-186E-F557-F508-B5D05D73AACE}"/>
              </a:ext>
            </a:extLst>
          </p:cNvPr>
          <p:cNvGrpSpPr/>
          <p:nvPr/>
        </p:nvGrpSpPr>
        <p:grpSpPr>
          <a:xfrm>
            <a:off x="0" y="0"/>
            <a:ext cx="4808223" cy="2802349"/>
            <a:chOff x="3284217" y="914376"/>
            <a:chExt cx="4808223" cy="28023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7FAA2AF-3018-A358-21FC-0DA2D592C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6000"/>
                      </a14:imgEffect>
                    </a14:imgLayer>
                  </a14:imgProps>
                </a:ext>
              </a:extLst>
            </a:blip>
            <a:srcRect l="2067" r="3082" b="19965"/>
            <a:stretch/>
          </p:blipFill>
          <p:spPr>
            <a:xfrm>
              <a:off x="3284217" y="914377"/>
              <a:ext cx="4808223" cy="28023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552C90-31B2-E6B7-71A7-460FD0E69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816" b="98426" l="2090" r="93813">
                          <a14:foregroundMark x1="64298" y1="30024" x2="77425" y2="5206"/>
                          <a14:foregroundMark x1="77425" y1="5206" x2="84699" y2="16828"/>
                          <a14:foregroundMark x1="84699" y1="16828" x2="76003" y2="27845"/>
                          <a14:foregroundMark x1="87709" y1="27603" x2="93729" y2="41162"/>
                          <a14:foregroundMark x1="93729" y1="41162" x2="93896" y2="42615"/>
                          <a14:foregroundMark x1="88294" y1="54843" x2="88294" y2="54843"/>
                          <a14:foregroundMark x1="62793" y1="82930" x2="45736" y2="94310"/>
                          <a14:foregroundMark x1="45736" y1="94310" x2="10535" y2="81840"/>
                          <a14:foregroundMark x1="10535" y1="81840" x2="4097" y2="62954"/>
                          <a14:foregroundMark x1="4097" y1="62954" x2="13127" y2="30508"/>
                          <a14:foregroundMark x1="27843" y1="7143" x2="64799" y2="1211"/>
                          <a14:foregroundMark x1="64799" y1="1211" x2="78512" y2="1937"/>
                          <a14:foregroundMark x1="78512" y1="1937" x2="81689" y2="18281"/>
                          <a14:foregroundMark x1="81689" y1="18281" x2="81104" y2="20702"/>
                          <a14:foregroundMark x1="12709" y1="38136" x2="2759" y2="60169"/>
                          <a14:foregroundMark x1="2759" y1="60169" x2="3595" y2="74334"/>
                          <a14:foregroundMark x1="3595" y1="74334" x2="35201" y2="96247"/>
                          <a14:foregroundMark x1="35201" y1="96247" x2="51003" y2="98668"/>
                          <a14:foregroundMark x1="51003" y1="98668" x2="59783" y2="96610"/>
                          <a14:foregroundMark x1="66639" y1="37409" x2="65635" y2="53995"/>
                          <a14:foregroundMark x1="65635" y1="53995" x2="66639" y2="58596"/>
                          <a14:foregroundMark x1="70903" y1="64407" x2="68729" y2="84867"/>
                          <a14:foregroundMark x1="72074" y1="72276" x2="68144" y2="85956"/>
                          <a14:foregroundMark x1="3679" y1="76877" x2="3261" y2="58354"/>
                          <a14:foregroundMark x1="1839" y1="52179" x2="2090" y2="71792"/>
                          <a14:foregroundMark x1="2090" y1="71792" x2="2508" y2="72276"/>
                          <a14:foregroundMark x1="10870" y1="58717" x2="24164" y2="34867"/>
                          <a14:foregroundMark x1="14465" y1="40678" x2="25334" y2="49879"/>
                          <a14:foregroundMark x1="23495" y1="42494" x2="21739" y2="52179"/>
                          <a14:foregroundMark x1="25585" y1="26150" x2="38378" y2="3511"/>
                          <a14:foregroundMark x1="37207" y1="4964" x2="40635" y2="20218"/>
                          <a14:foregroundMark x1="40635" y1="20218" x2="40635" y2="20218"/>
                          <a14:foregroundMark x1="41973" y1="16102" x2="27843" y2="7869"/>
                          <a14:foregroundMark x1="72758" y1="88499" x2="73161" y2="91041"/>
                          <a14:foregroundMark x1="72551" y1="87195" x2="72758" y2="88499"/>
                          <a14:foregroundMark x1="71739" y1="82082" x2="72373" y2="86071"/>
                          <a14:backgroundMark x1="76672" y1="66223" x2="76003" y2="72639"/>
                          <a14:backgroundMark x1="73495" y1="81477" x2="73411" y2="79661"/>
                          <a14:backgroundMark x1="71488" y1="88499" x2="71488" y2="88499"/>
                          <a14:backgroundMark x1="69398" y1="99637" x2="69398" y2="98184"/>
                          <a14:backgroundMark x1="71990" y1="90194" x2="71739" y2="87651"/>
                          <a14:backgroundMark x1="71321" y1="86562" x2="71572" y2="87651"/>
                        </a14:backgroundRemoval>
                      </a14:imgEffect>
                      <a14:imgEffect>
                        <a14:brightnessContrast bright="11000"/>
                      </a14:imgEffect>
                    </a14:imgLayer>
                  </a14:imgProps>
                </a:ext>
              </a:extLst>
            </a:blip>
            <a:srcRect l="2067" r="4584" b="19964"/>
            <a:stretch/>
          </p:blipFill>
          <p:spPr>
            <a:xfrm>
              <a:off x="3284218" y="914376"/>
              <a:ext cx="4732022" cy="280234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E5B536-AAD1-DF21-113E-C4E190B13299}"/>
                </a:ext>
              </a:extLst>
            </p:cNvPr>
            <p:cNvSpPr txBox="1"/>
            <p:nvPr/>
          </p:nvSpPr>
          <p:spPr>
            <a:xfrm>
              <a:off x="7026385" y="1026890"/>
              <a:ext cx="982000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  <a:cs typeface="Arial" panose="020B0604020202020204" pitchFamily="34" charset="0"/>
                </a:rPr>
                <a:t>HDA 200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  <a:cs typeface="Arial" panose="020B0604020202020204" pitchFamily="34" charset="0"/>
                </a:rPr>
                <a:t>Headset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D1E075-A410-9F3D-C604-5C5C214C0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990" b="74213" l="9532" r="85870">
                          <a14:foregroundMark x1="39548" y1="74213" x2="53679" y2="53269"/>
                          <a14:backgroundMark x1="22826" y1="66828" x2="32692" y2="53148"/>
                          <a14:backgroundMark x1="32692" y1="53148" x2="56940" y2="35956"/>
                          <a14:backgroundMark x1="56940" y1="35956" x2="65719" y2="53511"/>
                          <a14:backgroundMark x1="65719" y1="53511" x2="63378" y2="69734"/>
                          <a14:backgroundMark x1="63378" y1="69734" x2="60535" y2="73971"/>
                          <a14:backgroundMark x1="62542" y1="49395" x2="74331" y2="42615"/>
                          <a14:backgroundMark x1="74331" y1="42615" x2="83946" y2="25303"/>
                          <a14:backgroundMark x1="83946" y1="25303" x2="84281" y2="23971"/>
                          <a14:backgroundMark x1="78930" y1="24576" x2="77843" y2="58596"/>
                        </a14:backgroundRemoval>
                      </a14:imgEffect>
                      <a14:imgEffect>
                        <a14:saturation sat="62000"/>
                      </a14:imgEffect>
                      <a14:imgEffect>
                        <a14:brightnessContrast bright="-16000"/>
                      </a14:imgEffect>
                    </a14:imgLayer>
                  </a14:imgProps>
                </a:ext>
              </a:extLst>
            </a:blip>
            <a:srcRect l="2185" t="42656" r="40485" b="19964"/>
            <a:stretch/>
          </p:blipFill>
          <p:spPr>
            <a:xfrm>
              <a:off x="3291837" y="2407920"/>
              <a:ext cx="2906179" cy="130880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D62808-3517-463D-B345-BA2E049831C9}"/>
                </a:ext>
              </a:extLst>
            </p:cNvPr>
            <p:cNvSpPr txBox="1"/>
            <p:nvPr/>
          </p:nvSpPr>
          <p:spPr>
            <a:xfrm>
              <a:off x="3307726" y="941731"/>
              <a:ext cx="1274708" cy="720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  <a:cs typeface="Arial" panose="020B0604020202020204" pitchFamily="34" charset="0"/>
                </a:rPr>
                <a:t>TEST</a:t>
              </a:r>
            </a:p>
            <a:p>
              <a:pPr>
                <a:lnSpc>
                  <a:spcPct val="85000"/>
                </a:lnSpc>
              </a:pPr>
              <a:r>
                <a:rPr lang="en-US" sz="2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  <a:cs typeface="Arial" panose="020B0604020202020204" pitchFamily="34" charset="0"/>
                </a:rPr>
                <a:t>SETUP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8F10B7-0503-99AE-DA7E-9997BD23D0DF}"/>
                </a:ext>
              </a:extLst>
            </p:cNvPr>
            <p:cNvSpPr txBox="1"/>
            <p:nvPr/>
          </p:nvSpPr>
          <p:spPr>
            <a:xfrm>
              <a:off x="3520577" y="2844225"/>
              <a:ext cx="938591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  <a:cs typeface="Arial" panose="020B0604020202020204" pitchFamily="34" charset="0"/>
                </a:rPr>
                <a:t>Tympan</a:t>
              </a:r>
            </a:p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  <a:cs typeface="Arial" panose="020B0604020202020204" pitchFamily="34" charset="0"/>
                </a:rPr>
                <a:t>Rev 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E5EB05-FBEE-67D9-2CF0-BF9D2E975C68}"/>
                </a:ext>
              </a:extLst>
            </p:cNvPr>
            <p:cNvSpPr txBox="1"/>
            <p:nvPr/>
          </p:nvSpPr>
          <p:spPr>
            <a:xfrm>
              <a:off x="4891256" y="2056029"/>
              <a:ext cx="1049262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  <a:cs typeface="Arial" panose="020B0604020202020204" pitchFamily="34" charset="0"/>
                </a:rPr>
                <a:t>Artificial</a:t>
              </a:r>
            </a:p>
            <a:p>
              <a:pPr algn="r">
                <a:lnSpc>
                  <a:spcPct val="90000"/>
                </a:lnSpc>
              </a:pPr>
              <a:r>
                <a:rPr 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  <a:cs typeface="Arial" panose="020B0604020202020204" pitchFamily="34" charset="0"/>
                </a:rPr>
                <a:t>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8BEDB3-D2A6-81EE-009B-D8460AE317DD}"/>
                </a:ext>
              </a:extLst>
            </p:cNvPr>
            <p:cNvSpPr txBox="1"/>
            <p:nvPr/>
          </p:nvSpPr>
          <p:spPr>
            <a:xfrm>
              <a:off x="5905794" y="3144530"/>
              <a:ext cx="10422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  <a:cs typeface="Arial" panose="020B0604020202020204" pitchFamily="34" charset="0"/>
                </a:rPr>
                <a:t>To</a:t>
              </a:r>
            </a:p>
            <a:p>
              <a:pPr algn="ctr"/>
              <a:r>
                <a:rPr lang="en-US" sz="1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oper Black" panose="0208090404030B020404" pitchFamily="18" charset="0"/>
                  <a:cs typeface="Arial" panose="020B0604020202020204" pitchFamily="34" charset="0"/>
                </a:rPr>
                <a:t>LabVIEW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8D51C46-B43A-4042-1D4B-5FE323413E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27" t="3001" r="351" b="1471"/>
          <a:stretch/>
        </p:blipFill>
        <p:spPr>
          <a:xfrm>
            <a:off x="3722401" y="2006823"/>
            <a:ext cx="8350046" cy="4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8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E19676-66D8-B64C-A25D-6609EAEDBF59}"/>
              </a:ext>
            </a:extLst>
          </p:cNvPr>
          <p:cNvGrpSpPr/>
          <p:nvPr/>
        </p:nvGrpSpPr>
        <p:grpSpPr>
          <a:xfrm>
            <a:off x="3880338" y="1024932"/>
            <a:ext cx="4431323" cy="5070322"/>
            <a:chOff x="4501662" y="1587640"/>
            <a:chExt cx="3205424" cy="36676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9EC1AF9-61E3-9457-A0DB-97E9918BDF99}"/>
                </a:ext>
              </a:extLst>
            </p:cNvPr>
            <p:cNvSpPr/>
            <p:nvPr/>
          </p:nvSpPr>
          <p:spPr>
            <a:xfrm>
              <a:off x="4501662" y="1587640"/>
              <a:ext cx="3205424" cy="36676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0C1BF09-0911-771F-A21C-F77512AB4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8422" y="1604699"/>
              <a:ext cx="3151905" cy="3633531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601155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72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Cooper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Chip Audette</dc:creator>
  <cp:lastModifiedBy>Chip Audette</cp:lastModifiedBy>
  <cp:revision>6</cp:revision>
  <dcterms:created xsi:type="dcterms:W3CDTF">2024-09-03T12:59:14Z</dcterms:created>
  <dcterms:modified xsi:type="dcterms:W3CDTF">2024-09-04T15:42:26Z</dcterms:modified>
</cp:coreProperties>
</file>